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32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a Furkan Øzdemir" userId="3a21d88d-f648-4430-982a-971fc2b99508" providerId="ADAL" clId="{BE3C6E8A-732E-476B-A012-80A94DADB764}"/>
    <pc:docChg chg="custSel modSld">
      <pc:chgData name="Sina Furkan Øzdemir" userId="3a21d88d-f648-4430-982a-971fc2b99508" providerId="ADAL" clId="{BE3C6E8A-732E-476B-A012-80A94DADB764}" dt="2026-01-14T15:38:08.466" v="48" actId="20577"/>
      <pc:docMkLst>
        <pc:docMk/>
      </pc:docMkLst>
      <pc:sldChg chg="modSp mod">
        <pc:chgData name="Sina Furkan Øzdemir" userId="3a21d88d-f648-4430-982a-971fc2b99508" providerId="ADAL" clId="{BE3C6E8A-732E-476B-A012-80A94DADB764}" dt="2026-01-14T15:38:08.466" v="48" actId="20577"/>
        <pc:sldMkLst>
          <pc:docMk/>
          <pc:sldMk cId="737751176" sldId="256"/>
        </pc:sldMkLst>
        <pc:spChg chg="mod">
          <ac:chgData name="Sina Furkan Øzdemir" userId="3a21d88d-f648-4430-982a-971fc2b99508" providerId="ADAL" clId="{BE3C6E8A-732E-476B-A012-80A94DADB764}" dt="2026-01-14T09:20:42.196" v="1" actId="20577"/>
          <ac:spMkLst>
            <pc:docMk/>
            <pc:sldMk cId="737751176" sldId="256"/>
            <ac:spMk id="69" creationId="{2CE2C160-B383-3F21-BF28-754755BDFA32}"/>
          </ac:spMkLst>
        </pc:spChg>
        <pc:spChg chg="mod">
          <ac:chgData name="Sina Furkan Øzdemir" userId="3a21d88d-f648-4430-982a-971fc2b99508" providerId="ADAL" clId="{BE3C6E8A-732E-476B-A012-80A94DADB764}" dt="2026-01-14T09:20:44.869" v="3" actId="20577"/>
          <ac:spMkLst>
            <pc:docMk/>
            <pc:sldMk cId="737751176" sldId="256"/>
            <ac:spMk id="77" creationId="{FE97661E-F850-1A2E-414B-FDEEDAAC2A7B}"/>
          </ac:spMkLst>
        </pc:spChg>
        <pc:spChg chg="mod">
          <ac:chgData name="Sina Furkan Øzdemir" userId="3a21d88d-f648-4430-982a-971fc2b99508" providerId="ADAL" clId="{BE3C6E8A-732E-476B-A012-80A94DADB764}" dt="2026-01-14T09:20:47.390" v="5" actId="20577"/>
          <ac:spMkLst>
            <pc:docMk/>
            <pc:sldMk cId="737751176" sldId="256"/>
            <ac:spMk id="99" creationId="{04620FD1-843D-C298-C442-D4D94077F7A0}"/>
          </ac:spMkLst>
        </pc:spChg>
        <pc:spChg chg="mod">
          <ac:chgData name="Sina Furkan Øzdemir" userId="3a21d88d-f648-4430-982a-971fc2b99508" providerId="ADAL" clId="{BE3C6E8A-732E-476B-A012-80A94DADB764}" dt="2026-01-14T15:38:08.466" v="48" actId="20577"/>
          <ac:spMkLst>
            <pc:docMk/>
            <pc:sldMk cId="737751176" sldId="256"/>
            <ac:spMk id="106" creationId="{101636C0-BEEF-F4D9-2F3E-C80FF82BD7EB}"/>
          </ac:spMkLst>
        </pc:spChg>
        <pc:spChg chg="mod">
          <ac:chgData name="Sina Furkan Øzdemir" userId="3a21d88d-f648-4430-982a-971fc2b99508" providerId="ADAL" clId="{BE3C6E8A-732E-476B-A012-80A94DADB764}" dt="2026-01-14T15:37:46.730" v="9" actId="20577"/>
          <ac:spMkLst>
            <pc:docMk/>
            <pc:sldMk cId="737751176" sldId="256"/>
            <ac:spMk id="108" creationId="{57F9DCC7-81AB-FA7B-F241-2962AB88F2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23F0-64AA-027E-E00E-09B78A903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A41CD-B241-0975-A895-6517DD826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E73A-E7B9-1B87-E5A5-0476AF360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4DEFF-8DBA-BAFE-EBA6-F9A4020D3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ADF7B-EE22-DF12-73A2-221753FF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267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A392-B7CB-7720-6BB7-C380A6CE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B478DB-3404-D90D-5AE4-B2A2FD325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25DA3-1CAB-BAA8-0027-5794D92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63D86-DB97-3167-FAD4-93081B95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32809-A1CB-CB8C-C684-70CFDAB2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5897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730E22-84A7-83F3-FB78-FB0274563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9D873-B1AC-F079-443D-36A52E6AD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C202-297E-1032-FB5A-C5169C38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66DFC-98AF-8D7A-0C7A-FA80B06D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D1E43-804B-56F2-3FC7-CD2CF93A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309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97279-3CBB-9066-E68A-6D2309A0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2C4DE-A9B4-E048-7453-FA6496D1A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2EC68-E3E9-2F4C-C226-D74CCCE1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6A75-1D95-BC66-4479-E6E531307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5447D-DDD1-EFAB-FEDC-453F6FC0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45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90C5-B6BD-E3AB-F1E3-EFE657F3B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0482-93EA-7341-D2A6-B6A0BEA90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BBB79-30C1-7C6E-67A0-682C13A89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40494-A705-030E-2A0B-B77E5A33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EB8B-FE49-9852-99FD-995A0A41E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370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7D5A-ADF4-6B7C-8FF4-58FE7B03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6E830-ECE1-4DC1-7604-8DC21DE9E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9BF7D-0245-76EC-1A06-5B682484A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034B0-2420-A66B-9AAA-16160024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8A66A-78DB-2FFA-073E-159A12EB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556BA-E1D7-E61F-CD6E-D4961F62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18533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C845-64C9-5D8E-3BDB-1553AD81B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7B834-E0B2-4F99-FA9C-0F860F817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7B7A4-B633-6FDD-BDF1-D33680590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FE2F09-4637-8344-7AE0-A74E6DE7E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8DA4A-B931-0F26-5924-08901CBBA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BBE00-B03B-E68B-7967-97B64DC8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D7122-3ED4-516C-500F-FD261F0D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0D4A58-C634-9AFB-0BD0-1264D463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3321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21C1-8713-ABB2-9B76-B785FC29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BBAB4-2197-5460-517D-29A38FE6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B0D59-7487-F012-CB60-D5D34780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37350-5876-1FCB-60E7-8D4E8B7B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845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7A403-2BAB-6B23-92DD-182DFB0F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7CD26-9E5B-6C64-EE29-C3F11C57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D88C-98C9-7C69-7043-3C467D82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549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838C-199B-C575-6090-808F54CB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45D33-F9A7-0289-5727-845771B28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6DE2C-AA46-DE32-D988-7360355CB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DF3CC-5951-C2B5-CA47-C8906865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8B3EF-D92C-17E8-8DBD-9997BCE4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84C2A-D9DD-4D77-F015-AC000209A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838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39FF-D34A-28E0-E56B-406C968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AA784-5AD4-DE0E-9147-B5D169F9E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4F72B-2BAD-B6BA-E8D5-E2E59816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01366-FDED-F7B5-6837-7C40EEB9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702BFA-82FF-650B-63C5-0F5A440A2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F6ABB-4EC1-4206-33E8-FD31E74A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3151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B987E-8695-702D-3566-FE3A636C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716D3-1F49-C9CA-94B5-D2F449D4F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742E-9764-3D62-9A8B-64C09FA16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AB54E8-771B-4939-8404-69503A5BB7E4}" type="datetimeFigureOut">
              <a:rPr lang="nb-NO" smtClean="0"/>
              <a:t>14.01.2026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75D90-18E4-7409-3FB6-96FED23E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65BB7-A9E1-4F1E-88E5-0004C83A4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C8757-5C1C-432D-A3B5-BC50D667E18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268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56E19A3-2E9B-01BC-2B8E-0FEC7290B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4" t="25000" r="16514" b="28543"/>
          <a:stretch>
            <a:fillRect/>
          </a:stretch>
        </p:blipFill>
        <p:spPr>
          <a:xfrm>
            <a:off x="317810" y="2414239"/>
            <a:ext cx="2916044" cy="156117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CE2C160-B383-3F21-BF28-754755BDFA32}"/>
              </a:ext>
            </a:extLst>
          </p:cNvPr>
          <p:cNvSpPr txBox="1"/>
          <p:nvPr/>
        </p:nvSpPr>
        <p:spPr>
          <a:xfrm>
            <a:off x="-172844" y="2014567"/>
            <a:ext cx="389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Befolkningsframskriving 2025-2050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B1A133-7F28-1500-2C79-92BB7483F3BE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3233854" y="3194824"/>
            <a:ext cx="16225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1DFD8DE0-47CE-0D54-AF71-A1EF7208E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7317" r="4653" b="12113"/>
          <a:stretch>
            <a:fillRect/>
          </a:stretch>
        </p:blipFill>
        <p:spPr>
          <a:xfrm>
            <a:off x="4875066" y="2213517"/>
            <a:ext cx="2825780" cy="195146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E97661E-F850-1A2E-414B-FDEEDAAC2A7B}"/>
              </a:ext>
            </a:extLst>
          </p:cNvPr>
          <p:cNvSpPr txBox="1"/>
          <p:nvPr/>
        </p:nvSpPr>
        <p:spPr>
          <a:xfrm>
            <a:off x="4339280" y="1932275"/>
            <a:ext cx="389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Prognosert husholdninger 2025-2050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A64B20-E11D-9E7F-A1D7-516701019F74}"/>
              </a:ext>
            </a:extLst>
          </p:cNvPr>
          <p:cNvGrpSpPr/>
          <p:nvPr/>
        </p:nvGrpSpPr>
        <p:grpSpPr>
          <a:xfrm>
            <a:off x="9226826" y="2213517"/>
            <a:ext cx="2647364" cy="2031131"/>
            <a:chOff x="9226826" y="2358482"/>
            <a:chExt cx="2647364" cy="2031131"/>
          </a:xfrm>
        </p:grpSpPr>
        <p:pic>
          <p:nvPicPr>
            <p:cNvPr id="79" name="Graphic 78" descr="House with solid fill">
              <a:extLst>
                <a:ext uri="{FF2B5EF4-FFF2-40B4-BE49-F238E27FC236}">
                  <a16:creationId xmlns:a16="http://schemas.microsoft.com/office/drawing/2014/main" id="{8800688C-AAEB-7EDB-7635-648E69DF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6826" y="2358483"/>
              <a:ext cx="699614" cy="699614"/>
            </a:xfrm>
            <a:prstGeom prst="rect">
              <a:avLst/>
            </a:prstGeom>
          </p:spPr>
        </p:pic>
        <p:pic>
          <p:nvPicPr>
            <p:cNvPr id="81" name="Graphic 80" descr="House outline">
              <a:extLst>
                <a:ext uri="{FF2B5EF4-FFF2-40B4-BE49-F238E27FC236}">
                  <a16:creationId xmlns:a16="http://schemas.microsoft.com/office/drawing/2014/main" id="{2788E7DC-94A2-EC66-6B3B-2C8527FE3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0893" y="2358483"/>
              <a:ext cx="699615" cy="699615"/>
            </a:xfrm>
            <a:prstGeom prst="rect">
              <a:avLst/>
            </a:prstGeom>
          </p:spPr>
        </p:pic>
        <p:pic>
          <p:nvPicPr>
            <p:cNvPr id="82" name="Graphic 81" descr="House with solid fill">
              <a:extLst>
                <a:ext uri="{FF2B5EF4-FFF2-40B4-BE49-F238E27FC236}">
                  <a16:creationId xmlns:a16="http://schemas.microsoft.com/office/drawing/2014/main" id="{4364B09C-6402-8660-A509-D949719D2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508" y="2358482"/>
              <a:ext cx="699614" cy="699614"/>
            </a:xfrm>
            <a:prstGeom prst="rect">
              <a:avLst/>
            </a:prstGeom>
          </p:spPr>
        </p:pic>
        <p:pic>
          <p:nvPicPr>
            <p:cNvPr id="83" name="Graphic 82" descr="House outline">
              <a:extLst>
                <a:ext uri="{FF2B5EF4-FFF2-40B4-BE49-F238E27FC236}">
                  <a16:creationId xmlns:a16="http://schemas.microsoft.com/office/drawing/2014/main" id="{BC5268E5-526E-DC36-4EC4-86003358E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74575" y="2358482"/>
              <a:ext cx="699615" cy="699615"/>
            </a:xfrm>
            <a:prstGeom prst="rect">
              <a:avLst/>
            </a:prstGeom>
          </p:spPr>
        </p:pic>
        <p:pic>
          <p:nvPicPr>
            <p:cNvPr id="91" name="Graphic 90" descr="House with solid fill">
              <a:extLst>
                <a:ext uri="{FF2B5EF4-FFF2-40B4-BE49-F238E27FC236}">
                  <a16:creationId xmlns:a16="http://schemas.microsoft.com/office/drawing/2014/main" id="{0C214B39-6920-AD37-1C75-31B4CCC9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6826" y="2990386"/>
              <a:ext cx="699614" cy="699614"/>
            </a:xfrm>
            <a:prstGeom prst="rect">
              <a:avLst/>
            </a:prstGeom>
          </p:spPr>
        </p:pic>
        <p:pic>
          <p:nvPicPr>
            <p:cNvPr id="92" name="Graphic 91" descr="House outline">
              <a:extLst>
                <a:ext uri="{FF2B5EF4-FFF2-40B4-BE49-F238E27FC236}">
                  <a16:creationId xmlns:a16="http://schemas.microsoft.com/office/drawing/2014/main" id="{42B6D209-94E8-1046-B056-38F27155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0893" y="2990386"/>
              <a:ext cx="699615" cy="699615"/>
            </a:xfrm>
            <a:prstGeom prst="rect">
              <a:avLst/>
            </a:prstGeom>
          </p:spPr>
        </p:pic>
        <p:pic>
          <p:nvPicPr>
            <p:cNvPr id="93" name="Graphic 92" descr="House with solid fill">
              <a:extLst>
                <a:ext uri="{FF2B5EF4-FFF2-40B4-BE49-F238E27FC236}">
                  <a16:creationId xmlns:a16="http://schemas.microsoft.com/office/drawing/2014/main" id="{45F1F698-EC4E-6993-E553-44E4EC1D1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508" y="2990385"/>
              <a:ext cx="699614" cy="699614"/>
            </a:xfrm>
            <a:prstGeom prst="rect">
              <a:avLst/>
            </a:prstGeom>
          </p:spPr>
        </p:pic>
        <p:pic>
          <p:nvPicPr>
            <p:cNvPr id="94" name="Graphic 93" descr="House outline">
              <a:extLst>
                <a:ext uri="{FF2B5EF4-FFF2-40B4-BE49-F238E27FC236}">
                  <a16:creationId xmlns:a16="http://schemas.microsoft.com/office/drawing/2014/main" id="{99E4E42C-0E59-161C-F136-841BDBF24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74575" y="2990385"/>
              <a:ext cx="699615" cy="699615"/>
            </a:xfrm>
            <a:prstGeom prst="rect">
              <a:avLst/>
            </a:prstGeom>
          </p:spPr>
        </p:pic>
        <p:pic>
          <p:nvPicPr>
            <p:cNvPr id="95" name="Graphic 94" descr="House with solid fill">
              <a:extLst>
                <a:ext uri="{FF2B5EF4-FFF2-40B4-BE49-F238E27FC236}">
                  <a16:creationId xmlns:a16="http://schemas.microsoft.com/office/drawing/2014/main" id="{1A0AA776-8AE1-EDEC-7AAA-924A91C3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6826" y="3689998"/>
              <a:ext cx="699614" cy="699614"/>
            </a:xfrm>
            <a:prstGeom prst="rect">
              <a:avLst/>
            </a:prstGeom>
          </p:spPr>
        </p:pic>
        <p:pic>
          <p:nvPicPr>
            <p:cNvPr id="96" name="Graphic 95" descr="House outline">
              <a:extLst>
                <a:ext uri="{FF2B5EF4-FFF2-40B4-BE49-F238E27FC236}">
                  <a16:creationId xmlns:a16="http://schemas.microsoft.com/office/drawing/2014/main" id="{5FB4D250-463F-02AA-FEA7-AA5D7657E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50893" y="3689998"/>
              <a:ext cx="699615" cy="699615"/>
            </a:xfrm>
            <a:prstGeom prst="rect">
              <a:avLst/>
            </a:prstGeom>
          </p:spPr>
        </p:pic>
        <p:pic>
          <p:nvPicPr>
            <p:cNvPr id="97" name="Graphic 96" descr="House with solid fill">
              <a:extLst>
                <a:ext uri="{FF2B5EF4-FFF2-40B4-BE49-F238E27FC236}">
                  <a16:creationId xmlns:a16="http://schemas.microsoft.com/office/drawing/2014/main" id="{C2B38F5F-808B-C9CA-0E0B-10BEB952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50508" y="3689997"/>
              <a:ext cx="699614" cy="699614"/>
            </a:xfrm>
            <a:prstGeom prst="rect">
              <a:avLst/>
            </a:prstGeom>
          </p:spPr>
        </p:pic>
        <p:pic>
          <p:nvPicPr>
            <p:cNvPr id="98" name="Graphic 97" descr="House outline">
              <a:extLst>
                <a:ext uri="{FF2B5EF4-FFF2-40B4-BE49-F238E27FC236}">
                  <a16:creationId xmlns:a16="http://schemas.microsoft.com/office/drawing/2014/main" id="{7927861D-F764-E3E7-7A7C-DBE2C7B7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74575" y="3689997"/>
              <a:ext cx="699615" cy="699615"/>
            </a:xfrm>
            <a:prstGeom prst="rect">
              <a:avLst/>
            </a:prstGeom>
          </p:spPr>
        </p:pic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4620FD1-843D-C298-C442-D4D94077F7A0}"/>
              </a:ext>
            </a:extLst>
          </p:cNvPr>
          <p:cNvSpPr txBox="1"/>
          <p:nvPr/>
        </p:nvSpPr>
        <p:spPr>
          <a:xfrm>
            <a:off x="8601832" y="1932275"/>
            <a:ext cx="3897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Prognosert bolig etterspørsel 2025-2050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DD7CBB0-3AC8-B8AC-3C47-7582CCBE0EE8}"/>
              </a:ext>
            </a:extLst>
          </p:cNvPr>
          <p:cNvCxnSpPr>
            <a:stCxn id="76" idx="3"/>
          </p:cNvCxnSpPr>
          <p:nvPr/>
        </p:nvCxnSpPr>
        <p:spPr>
          <a:xfrm>
            <a:off x="7700846" y="3189248"/>
            <a:ext cx="13204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7C333253-3DA2-802D-0D1A-DBA900735E48}"/>
              </a:ext>
            </a:extLst>
          </p:cNvPr>
          <p:cNvSpPr/>
          <p:nvPr/>
        </p:nvSpPr>
        <p:spPr>
          <a:xfrm>
            <a:off x="3654411" y="3277116"/>
            <a:ext cx="407020" cy="42374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1636C0-BEEF-F4D9-2F3E-C80FF82BD7EB}"/>
              </a:ext>
            </a:extLst>
          </p:cNvPr>
          <p:cNvSpPr txBox="1"/>
          <p:nvPr/>
        </p:nvSpPr>
        <p:spPr>
          <a:xfrm>
            <a:off x="2632944" y="3672981"/>
            <a:ext cx="2449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>
                <a:solidFill>
                  <a:schemeClr val="accent1"/>
                </a:solidFill>
              </a:rPr>
              <a:t>Husholdning 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sammensetning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&amp;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Andel kontakt person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2024</a:t>
            </a:r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A69FCE44-EF3B-533E-1439-9D8B597C7D6B}"/>
              </a:ext>
            </a:extLst>
          </p:cNvPr>
          <p:cNvSpPr/>
          <p:nvPr/>
        </p:nvSpPr>
        <p:spPr>
          <a:xfrm>
            <a:off x="8246954" y="3245009"/>
            <a:ext cx="407020" cy="42374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7F9DCC7-81AB-FA7B-F241-2962AB88F255}"/>
              </a:ext>
            </a:extLst>
          </p:cNvPr>
          <p:cNvSpPr txBox="1"/>
          <p:nvPr/>
        </p:nvSpPr>
        <p:spPr>
          <a:xfrm>
            <a:off x="7225384" y="3671473"/>
            <a:ext cx="244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>
                <a:solidFill>
                  <a:schemeClr val="accent1"/>
                </a:solidFill>
              </a:rPr>
              <a:t>Husholdnings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bolig eierskap</a:t>
            </a:r>
          </a:p>
          <a:p>
            <a:pPr algn="ctr"/>
            <a:r>
              <a:rPr lang="nb-NO" sz="1200" b="1" dirty="0">
                <a:solidFill>
                  <a:schemeClr val="accent1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73775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26cbe1f-01c4-4698-a566-2fc43ebec731}" enabled="0" method="" siteId="{026cbe1f-01c4-4698-a566-2fc43ebec73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20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>Rogaland fylkeskommune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Sina Furkan Øzdemir</dc:creator>
  <cp:lastModifiedBy>Sina Furkan Øzdemir</cp:lastModifiedBy>
  <cp:revision>1</cp:revision>
  <dcterms:created xsi:type="dcterms:W3CDTF">2026-01-14T08:37:54Z</dcterms:created>
  <dcterms:modified xsi:type="dcterms:W3CDTF">2026-01-14T15:38:11Z</dcterms:modified>
</cp:coreProperties>
</file>